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5" r:id="rId2"/>
    <p:sldId id="273" r:id="rId3"/>
    <p:sldId id="271" r:id="rId4"/>
    <p:sldId id="272" r:id="rId5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9900"/>
    <a:srgbClr val="990000"/>
    <a:srgbClr val="FF99CC"/>
    <a:srgbClr val="FFCCFF"/>
    <a:srgbClr val="99FF66"/>
    <a:srgbClr val="99FFCC"/>
    <a:srgbClr val="CC99FF"/>
    <a:srgbClr val="FF33C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50" d="100"/>
          <a:sy n="50" d="100"/>
        </p:scale>
        <p:origin x="-1752" y="-45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2014/10/30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2014/10/30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2014/10/30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2014/10/30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2014/10/30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2014/10/30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2014/10/30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2014/10/30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2014/10/30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2014/10/30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2014/10/30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58A82-1728-440D-9473-FF0235D534F9}" type="datetimeFigureOut">
              <a:rPr kumimoji="1" lang="ja-JP" altLang="en-US" smtClean="0"/>
              <a:pPr/>
              <a:t>2014/10/30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円/楕円 29"/>
          <p:cNvSpPr/>
          <p:nvPr/>
        </p:nvSpPr>
        <p:spPr>
          <a:xfrm>
            <a:off x="5388533" y="3805229"/>
            <a:ext cx="1320956" cy="1320956"/>
          </a:xfrm>
          <a:prstGeom prst="ellipse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/>
        </p:nvSpPr>
        <p:spPr>
          <a:xfrm>
            <a:off x="225827" y="4174435"/>
            <a:ext cx="1320956" cy="13209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円/楕円 21"/>
          <p:cNvSpPr/>
          <p:nvPr/>
        </p:nvSpPr>
        <p:spPr>
          <a:xfrm>
            <a:off x="1392041" y="4124650"/>
            <a:ext cx="1320956" cy="132095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/>
        </p:nvSpPr>
        <p:spPr>
          <a:xfrm>
            <a:off x="1977487" y="3918562"/>
            <a:ext cx="1320956" cy="13209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円/楕円 23"/>
          <p:cNvSpPr/>
          <p:nvPr/>
        </p:nvSpPr>
        <p:spPr>
          <a:xfrm>
            <a:off x="3767675" y="3758603"/>
            <a:ext cx="1320956" cy="1320956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3907257" y="4195800"/>
            <a:ext cx="1320956" cy="132095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/楕円 25"/>
          <p:cNvSpPr/>
          <p:nvPr/>
        </p:nvSpPr>
        <p:spPr>
          <a:xfrm>
            <a:off x="3004725" y="3970637"/>
            <a:ext cx="1320956" cy="132095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円/楕円 26"/>
          <p:cNvSpPr/>
          <p:nvPr/>
        </p:nvSpPr>
        <p:spPr>
          <a:xfrm>
            <a:off x="7817589" y="3999798"/>
            <a:ext cx="1320956" cy="132095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円/楕円 27"/>
          <p:cNvSpPr/>
          <p:nvPr/>
        </p:nvSpPr>
        <p:spPr>
          <a:xfrm>
            <a:off x="4647895" y="3983766"/>
            <a:ext cx="1320956" cy="132095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円/楕円 28"/>
          <p:cNvSpPr/>
          <p:nvPr/>
        </p:nvSpPr>
        <p:spPr>
          <a:xfrm>
            <a:off x="620702" y="3840765"/>
            <a:ext cx="1320956" cy="132095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円/楕円 30"/>
          <p:cNvSpPr/>
          <p:nvPr/>
        </p:nvSpPr>
        <p:spPr>
          <a:xfrm>
            <a:off x="5425449" y="4231176"/>
            <a:ext cx="1320956" cy="132095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円/楕円 31"/>
          <p:cNvSpPr/>
          <p:nvPr/>
        </p:nvSpPr>
        <p:spPr>
          <a:xfrm>
            <a:off x="6291280" y="4174317"/>
            <a:ext cx="1320956" cy="1320956"/>
          </a:xfrm>
          <a:prstGeom prst="ellipse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円/楕円 33"/>
          <p:cNvSpPr/>
          <p:nvPr/>
        </p:nvSpPr>
        <p:spPr>
          <a:xfrm>
            <a:off x="8417415" y="4144903"/>
            <a:ext cx="1320956" cy="132095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円/楕円 34"/>
          <p:cNvSpPr/>
          <p:nvPr/>
        </p:nvSpPr>
        <p:spPr>
          <a:xfrm>
            <a:off x="6819444" y="3970637"/>
            <a:ext cx="1320956" cy="1320956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0" y="5304722"/>
            <a:ext cx="9906000" cy="155327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片側の 2 つの角を丸めた四角形 13"/>
          <p:cNvSpPr/>
          <p:nvPr/>
        </p:nvSpPr>
        <p:spPr>
          <a:xfrm>
            <a:off x="416496" y="5661248"/>
            <a:ext cx="1440160" cy="1196752"/>
          </a:xfrm>
          <a:prstGeom prst="round2SameRect">
            <a:avLst>
              <a:gd name="adj1" fmla="val 17940"/>
              <a:gd name="adj2" fmla="val 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片側の 2 つの角を丸めた四角形 14"/>
          <p:cNvSpPr/>
          <p:nvPr/>
        </p:nvSpPr>
        <p:spPr>
          <a:xfrm>
            <a:off x="528172" y="5783580"/>
            <a:ext cx="1216808" cy="1074420"/>
          </a:xfrm>
          <a:prstGeom prst="round2Same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片側の 2 つの角を丸めた四角形 16"/>
          <p:cNvSpPr/>
          <p:nvPr/>
        </p:nvSpPr>
        <p:spPr>
          <a:xfrm rot="10800000">
            <a:off x="720698" y="5783580"/>
            <a:ext cx="847926" cy="957788"/>
          </a:xfrm>
          <a:prstGeom prst="round2Same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720698" y="5783580"/>
            <a:ext cx="847927" cy="74176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/>
          <p:cNvSpPr/>
          <p:nvPr/>
        </p:nvSpPr>
        <p:spPr>
          <a:xfrm>
            <a:off x="0" y="5365714"/>
            <a:ext cx="9906000" cy="4893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/>
          <p:cNvSpPr/>
          <p:nvPr/>
        </p:nvSpPr>
        <p:spPr>
          <a:xfrm>
            <a:off x="0" y="5013176"/>
            <a:ext cx="9906000" cy="36004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100000">
                <a:schemeClr val="bg1">
                  <a:lumMod val="8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/>
          <p:cNvSpPr/>
          <p:nvPr/>
        </p:nvSpPr>
        <p:spPr>
          <a:xfrm>
            <a:off x="0" y="5091701"/>
            <a:ext cx="99060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3" name="グループ化 32"/>
          <p:cNvGrpSpPr/>
          <p:nvPr/>
        </p:nvGrpSpPr>
        <p:grpSpPr>
          <a:xfrm>
            <a:off x="5936353" y="-711"/>
            <a:ext cx="3567679" cy="3674781"/>
            <a:chOff x="591887" y="-853512"/>
            <a:chExt cx="4565793" cy="4702857"/>
          </a:xfrm>
          <a:solidFill>
            <a:schemeClr val="bg1">
              <a:lumMod val="85000"/>
            </a:schemeClr>
          </a:solidFill>
        </p:grpSpPr>
        <p:grpSp>
          <p:nvGrpSpPr>
            <p:cNvPr id="36" name="グループ化 35"/>
            <p:cNvGrpSpPr/>
            <p:nvPr/>
          </p:nvGrpSpPr>
          <p:grpSpPr>
            <a:xfrm>
              <a:off x="591887" y="1880056"/>
              <a:ext cx="4565793" cy="1969289"/>
              <a:chOff x="603527" y="1840917"/>
              <a:chExt cx="4565793" cy="1969289"/>
            </a:xfrm>
            <a:grpFill/>
          </p:grpSpPr>
          <p:grpSp>
            <p:nvGrpSpPr>
              <p:cNvPr id="45" name="グループ化 44"/>
              <p:cNvGrpSpPr/>
              <p:nvPr/>
            </p:nvGrpSpPr>
            <p:grpSpPr>
              <a:xfrm rot="1800000">
                <a:off x="603527" y="1840918"/>
                <a:ext cx="1952208" cy="1969288"/>
                <a:chOff x="3448848" y="2096744"/>
                <a:chExt cx="1952208" cy="1969288"/>
              </a:xfrm>
              <a:grpFill/>
            </p:grpSpPr>
            <p:sp>
              <p:nvSpPr>
                <p:cNvPr id="52" name="フレーム (半分) 51"/>
                <p:cNvSpPr/>
                <p:nvPr/>
              </p:nvSpPr>
              <p:spPr>
                <a:xfrm>
                  <a:off x="3512840" y="2184832"/>
                  <a:ext cx="1172160" cy="1172160"/>
                </a:xfrm>
                <a:prstGeom prst="halfFrame">
                  <a:avLst>
                    <a:gd name="adj1" fmla="val 7330"/>
                    <a:gd name="adj2" fmla="val 7330"/>
                  </a:avLst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3" name="台形 52"/>
                <p:cNvSpPr/>
                <p:nvPr/>
              </p:nvSpPr>
              <p:spPr>
                <a:xfrm rot="16200000">
                  <a:off x="3028000" y="3491296"/>
                  <a:ext cx="997072" cy="152400"/>
                </a:xfrm>
                <a:prstGeom prst="trapezoid">
                  <a:avLst>
                    <a:gd name="adj" fmla="val 81850"/>
                  </a:avLst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円/楕円 53"/>
                <p:cNvSpPr/>
                <p:nvPr/>
              </p:nvSpPr>
              <p:spPr>
                <a:xfrm>
                  <a:off x="3448848" y="2096744"/>
                  <a:ext cx="294096" cy="294096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円/楕円 54"/>
                <p:cNvSpPr/>
                <p:nvPr/>
              </p:nvSpPr>
              <p:spPr>
                <a:xfrm>
                  <a:off x="3518952" y="2166848"/>
                  <a:ext cx="153888" cy="153888"/>
                </a:xfrm>
                <a:prstGeom prst="ellipse">
                  <a:avLst/>
                </a:pr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角丸四角形 55"/>
                <p:cNvSpPr/>
                <p:nvPr/>
              </p:nvSpPr>
              <p:spPr>
                <a:xfrm>
                  <a:off x="4520952" y="2121408"/>
                  <a:ext cx="880104" cy="199328"/>
                </a:xfrm>
                <a:prstGeom prst="roundRect">
                  <a:avLst/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" name="グループ化 45"/>
              <p:cNvGrpSpPr/>
              <p:nvPr/>
            </p:nvGrpSpPr>
            <p:grpSpPr>
              <a:xfrm rot="19800000" flipH="1">
                <a:off x="3217112" y="1840917"/>
                <a:ext cx="1952208" cy="1969288"/>
                <a:chOff x="3448848" y="2096744"/>
                <a:chExt cx="1952208" cy="1969288"/>
              </a:xfrm>
              <a:grpFill/>
            </p:grpSpPr>
            <p:sp>
              <p:nvSpPr>
                <p:cNvPr id="47" name="フレーム (半分) 46"/>
                <p:cNvSpPr/>
                <p:nvPr/>
              </p:nvSpPr>
              <p:spPr>
                <a:xfrm>
                  <a:off x="3512840" y="2184832"/>
                  <a:ext cx="1172160" cy="1172160"/>
                </a:xfrm>
                <a:prstGeom prst="halfFrame">
                  <a:avLst>
                    <a:gd name="adj1" fmla="val 7330"/>
                    <a:gd name="adj2" fmla="val 7330"/>
                  </a:avLst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8" name="台形 47"/>
                <p:cNvSpPr/>
                <p:nvPr/>
              </p:nvSpPr>
              <p:spPr>
                <a:xfrm rot="16200000">
                  <a:off x="3028000" y="3491296"/>
                  <a:ext cx="997072" cy="152400"/>
                </a:xfrm>
                <a:prstGeom prst="trapezoid">
                  <a:avLst>
                    <a:gd name="adj" fmla="val 81850"/>
                  </a:avLst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円/楕円 48"/>
                <p:cNvSpPr/>
                <p:nvPr/>
              </p:nvSpPr>
              <p:spPr>
                <a:xfrm>
                  <a:off x="3448848" y="2096744"/>
                  <a:ext cx="294096" cy="294096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円/楕円 49"/>
                <p:cNvSpPr/>
                <p:nvPr/>
              </p:nvSpPr>
              <p:spPr>
                <a:xfrm>
                  <a:off x="3518952" y="2166848"/>
                  <a:ext cx="153888" cy="153888"/>
                </a:xfrm>
                <a:prstGeom prst="ellipse">
                  <a:avLst/>
                </a:pr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角丸四角形 50"/>
                <p:cNvSpPr/>
                <p:nvPr/>
              </p:nvSpPr>
              <p:spPr>
                <a:xfrm>
                  <a:off x="4520952" y="2121408"/>
                  <a:ext cx="880104" cy="199328"/>
                </a:xfrm>
                <a:prstGeom prst="roundRect">
                  <a:avLst/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0" name="正方形/長方形 39"/>
            <p:cNvSpPr/>
            <p:nvPr/>
          </p:nvSpPr>
          <p:spPr>
            <a:xfrm>
              <a:off x="2832283" y="-853512"/>
              <a:ext cx="85002" cy="2194283"/>
            </a:xfrm>
            <a:prstGeom prst="rect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角丸四角形 40"/>
            <p:cNvSpPr/>
            <p:nvPr/>
          </p:nvSpPr>
          <p:spPr>
            <a:xfrm>
              <a:off x="2707758" y="1186736"/>
              <a:ext cx="334052" cy="1368152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角丸四角形 41"/>
            <p:cNvSpPr/>
            <p:nvPr/>
          </p:nvSpPr>
          <p:spPr>
            <a:xfrm>
              <a:off x="2766772" y="1258744"/>
              <a:ext cx="216024" cy="1224136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42"/>
            <p:cNvSpPr/>
            <p:nvPr/>
          </p:nvSpPr>
          <p:spPr>
            <a:xfrm>
              <a:off x="2504728" y="2184832"/>
              <a:ext cx="740112" cy="740112"/>
            </a:xfrm>
            <a:prstGeom prst="ellipse">
              <a:avLst/>
            </a:prstGeom>
            <a:solidFill>
              <a:srgbClr val="FFFF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ドーナツ 43"/>
            <p:cNvSpPr/>
            <p:nvPr/>
          </p:nvSpPr>
          <p:spPr>
            <a:xfrm>
              <a:off x="2406732" y="2086836"/>
              <a:ext cx="936104" cy="936104"/>
            </a:xfrm>
            <a:prstGeom prst="donut">
              <a:avLst>
                <a:gd name="adj" fmla="val 15177"/>
              </a:avLst>
            </a:pr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7" name="角丸四角形 56"/>
          <p:cNvSpPr/>
          <p:nvPr/>
        </p:nvSpPr>
        <p:spPr>
          <a:xfrm>
            <a:off x="771747" y="691910"/>
            <a:ext cx="4560459" cy="2644100"/>
          </a:xfrm>
          <a:prstGeom prst="roundRect">
            <a:avLst>
              <a:gd name="adj" fmla="val 11624"/>
            </a:avLst>
          </a:prstGeom>
          <a:solidFill>
            <a:srgbClr val="FFFF99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</a:t>
            </a:r>
            <a:r>
              <a:rPr lang="ja-JP" altLang="en-US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</a:t>
            </a:r>
            <a:r>
              <a:rPr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</a:t>
            </a:r>
            <a:r>
              <a:rPr lang="ja-JP" altLang="en-US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</a:t>
            </a:r>
            <a:r>
              <a:rPr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</a:t>
            </a:r>
            <a:r>
              <a:rPr lang="ja-JP" altLang="en-US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</a:t>
            </a:r>
            <a:r>
              <a:rPr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</a:t>
            </a:r>
            <a:r>
              <a:rPr lang="ja-JP" altLang="en-US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</a:t>
            </a:r>
            <a:r>
              <a:rPr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</a:t>
            </a:r>
            <a:r>
              <a:rPr lang="ja-JP" altLang="en-US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</a:t>
            </a:r>
            <a:endParaRPr lang="en-US" altLang="ja-JP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説明文説明文説明文説明文説明文</a:t>
            </a: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説明文説明文説明文説明文説明文</a:t>
            </a: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説明文説明文説明文説明文説明文</a:t>
            </a: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説明文説明文説明文説明文説明</a:t>
            </a:r>
            <a:r>
              <a:rPr lang="ja-JP" altLang="en-US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</a:t>
            </a:r>
            <a:endParaRPr lang="ja-JP" altLang="en-US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7841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円/楕円 29"/>
          <p:cNvSpPr/>
          <p:nvPr/>
        </p:nvSpPr>
        <p:spPr>
          <a:xfrm>
            <a:off x="5388533" y="3805229"/>
            <a:ext cx="1320956" cy="1320956"/>
          </a:xfrm>
          <a:prstGeom prst="ellipse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/>
        </p:nvSpPr>
        <p:spPr>
          <a:xfrm>
            <a:off x="225827" y="4174435"/>
            <a:ext cx="1320956" cy="13209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円/楕円 21"/>
          <p:cNvSpPr/>
          <p:nvPr/>
        </p:nvSpPr>
        <p:spPr>
          <a:xfrm>
            <a:off x="1392041" y="4124650"/>
            <a:ext cx="1320956" cy="132095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/>
        </p:nvSpPr>
        <p:spPr>
          <a:xfrm>
            <a:off x="1977487" y="3918562"/>
            <a:ext cx="1320956" cy="13209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円/楕円 23"/>
          <p:cNvSpPr/>
          <p:nvPr/>
        </p:nvSpPr>
        <p:spPr>
          <a:xfrm>
            <a:off x="3767675" y="3758603"/>
            <a:ext cx="1320956" cy="1320956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3907257" y="4195800"/>
            <a:ext cx="1320956" cy="132095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/楕円 25"/>
          <p:cNvSpPr/>
          <p:nvPr/>
        </p:nvSpPr>
        <p:spPr>
          <a:xfrm>
            <a:off x="3004725" y="3970637"/>
            <a:ext cx="1320956" cy="132095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円/楕円 26"/>
          <p:cNvSpPr/>
          <p:nvPr/>
        </p:nvSpPr>
        <p:spPr>
          <a:xfrm>
            <a:off x="7817589" y="3999798"/>
            <a:ext cx="1320956" cy="132095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円/楕円 27"/>
          <p:cNvSpPr/>
          <p:nvPr/>
        </p:nvSpPr>
        <p:spPr>
          <a:xfrm>
            <a:off x="4647895" y="3983766"/>
            <a:ext cx="1320956" cy="132095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円/楕円 28"/>
          <p:cNvSpPr/>
          <p:nvPr/>
        </p:nvSpPr>
        <p:spPr>
          <a:xfrm>
            <a:off x="620702" y="3840765"/>
            <a:ext cx="1320956" cy="132095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円/楕円 30"/>
          <p:cNvSpPr/>
          <p:nvPr/>
        </p:nvSpPr>
        <p:spPr>
          <a:xfrm>
            <a:off x="5425449" y="4231176"/>
            <a:ext cx="1320956" cy="132095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円/楕円 31"/>
          <p:cNvSpPr/>
          <p:nvPr/>
        </p:nvSpPr>
        <p:spPr>
          <a:xfrm>
            <a:off x="6291280" y="4174317"/>
            <a:ext cx="1320956" cy="1320956"/>
          </a:xfrm>
          <a:prstGeom prst="ellipse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円/楕円 33"/>
          <p:cNvSpPr/>
          <p:nvPr/>
        </p:nvSpPr>
        <p:spPr>
          <a:xfrm>
            <a:off x="8417415" y="4144903"/>
            <a:ext cx="1320956" cy="132095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円/楕円 34"/>
          <p:cNvSpPr/>
          <p:nvPr/>
        </p:nvSpPr>
        <p:spPr>
          <a:xfrm>
            <a:off x="6819444" y="3970637"/>
            <a:ext cx="1320956" cy="1320956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0" y="5304722"/>
            <a:ext cx="9906000" cy="155327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片側の 2 つの角を丸めた四角形 13"/>
          <p:cNvSpPr/>
          <p:nvPr/>
        </p:nvSpPr>
        <p:spPr>
          <a:xfrm>
            <a:off x="416496" y="5661248"/>
            <a:ext cx="1440160" cy="1196752"/>
          </a:xfrm>
          <a:prstGeom prst="round2SameRect">
            <a:avLst>
              <a:gd name="adj1" fmla="val 17940"/>
              <a:gd name="adj2" fmla="val 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片側の 2 つの角を丸めた四角形 14"/>
          <p:cNvSpPr/>
          <p:nvPr/>
        </p:nvSpPr>
        <p:spPr>
          <a:xfrm>
            <a:off x="528172" y="5783580"/>
            <a:ext cx="1216808" cy="1074420"/>
          </a:xfrm>
          <a:prstGeom prst="round2Same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片側の 2 つの角を丸めた四角形 16"/>
          <p:cNvSpPr/>
          <p:nvPr/>
        </p:nvSpPr>
        <p:spPr>
          <a:xfrm rot="10800000">
            <a:off x="720698" y="5783580"/>
            <a:ext cx="847926" cy="957788"/>
          </a:xfrm>
          <a:prstGeom prst="round2Same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720698" y="5783580"/>
            <a:ext cx="847927" cy="74176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/>
          <p:cNvSpPr/>
          <p:nvPr/>
        </p:nvSpPr>
        <p:spPr>
          <a:xfrm>
            <a:off x="0" y="5365714"/>
            <a:ext cx="9906000" cy="4893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/>
          <p:cNvSpPr/>
          <p:nvPr/>
        </p:nvSpPr>
        <p:spPr>
          <a:xfrm>
            <a:off x="0" y="5013176"/>
            <a:ext cx="9906000" cy="36004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100000">
                <a:schemeClr val="bg1">
                  <a:lumMod val="8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/>
          <p:cNvSpPr/>
          <p:nvPr/>
        </p:nvSpPr>
        <p:spPr>
          <a:xfrm>
            <a:off x="0" y="5091701"/>
            <a:ext cx="99060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7" name="グループ化 56"/>
          <p:cNvGrpSpPr/>
          <p:nvPr/>
        </p:nvGrpSpPr>
        <p:grpSpPr>
          <a:xfrm>
            <a:off x="1023525" y="-20857"/>
            <a:ext cx="1981200" cy="3994242"/>
            <a:chOff x="1332802" y="4048240"/>
            <a:chExt cx="894536" cy="1803448"/>
          </a:xfrm>
          <a:solidFill>
            <a:schemeClr val="bg1">
              <a:lumMod val="85000"/>
            </a:schemeClr>
          </a:solidFill>
        </p:grpSpPr>
        <p:grpSp>
          <p:nvGrpSpPr>
            <p:cNvPr id="58" name="グループ化 57"/>
            <p:cNvGrpSpPr/>
            <p:nvPr/>
          </p:nvGrpSpPr>
          <p:grpSpPr>
            <a:xfrm>
              <a:off x="1332802" y="5079274"/>
              <a:ext cx="894536" cy="772414"/>
              <a:chOff x="6002504" y="5033048"/>
              <a:chExt cx="894536" cy="772414"/>
            </a:xfrm>
            <a:grpFill/>
          </p:grpSpPr>
          <p:grpSp>
            <p:nvGrpSpPr>
              <p:cNvPr id="66" name="グループ化 65"/>
              <p:cNvGrpSpPr/>
              <p:nvPr/>
            </p:nvGrpSpPr>
            <p:grpSpPr>
              <a:xfrm rot="18900000">
                <a:off x="6002504" y="5033048"/>
                <a:ext cx="765715" cy="772414"/>
                <a:chOff x="3448848" y="2096744"/>
                <a:chExt cx="1952208" cy="1969288"/>
              </a:xfrm>
              <a:grpFill/>
            </p:grpSpPr>
            <p:sp>
              <p:nvSpPr>
                <p:cNvPr id="73" name="フレーム (半分) 72"/>
                <p:cNvSpPr/>
                <p:nvPr/>
              </p:nvSpPr>
              <p:spPr>
                <a:xfrm>
                  <a:off x="3512840" y="2184832"/>
                  <a:ext cx="1172160" cy="1172160"/>
                </a:xfrm>
                <a:prstGeom prst="halfFrame">
                  <a:avLst>
                    <a:gd name="adj1" fmla="val 7330"/>
                    <a:gd name="adj2" fmla="val 7330"/>
                  </a:avLst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4" name="台形 73"/>
                <p:cNvSpPr/>
                <p:nvPr/>
              </p:nvSpPr>
              <p:spPr>
                <a:xfrm rot="16200000">
                  <a:off x="3028000" y="3491296"/>
                  <a:ext cx="997072" cy="152400"/>
                </a:xfrm>
                <a:prstGeom prst="trapezoid">
                  <a:avLst>
                    <a:gd name="adj" fmla="val 81850"/>
                  </a:avLst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円/楕円 74"/>
                <p:cNvSpPr/>
                <p:nvPr/>
              </p:nvSpPr>
              <p:spPr>
                <a:xfrm>
                  <a:off x="3448848" y="2096744"/>
                  <a:ext cx="294096" cy="294096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円/楕円 75"/>
                <p:cNvSpPr/>
                <p:nvPr/>
              </p:nvSpPr>
              <p:spPr>
                <a:xfrm>
                  <a:off x="3518952" y="2166848"/>
                  <a:ext cx="153888" cy="153888"/>
                </a:xfrm>
                <a:prstGeom prst="ellipse">
                  <a:avLst/>
                </a:pr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角丸四角形 76"/>
                <p:cNvSpPr/>
                <p:nvPr/>
              </p:nvSpPr>
              <p:spPr>
                <a:xfrm>
                  <a:off x="4520952" y="2121408"/>
                  <a:ext cx="880104" cy="199328"/>
                </a:xfrm>
                <a:prstGeom prst="roundRect">
                  <a:avLst/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" name="グループ化 66"/>
              <p:cNvGrpSpPr/>
              <p:nvPr/>
            </p:nvGrpSpPr>
            <p:grpSpPr>
              <a:xfrm rot="2700000" flipH="1">
                <a:off x="6127975" y="5030679"/>
                <a:ext cx="765715" cy="772414"/>
                <a:chOff x="3448848" y="2096744"/>
                <a:chExt cx="1952208" cy="1969288"/>
              </a:xfrm>
              <a:grpFill/>
            </p:grpSpPr>
            <p:sp>
              <p:nvSpPr>
                <p:cNvPr id="68" name="フレーム (半分) 67"/>
                <p:cNvSpPr/>
                <p:nvPr/>
              </p:nvSpPr>
              <p:spPr>
                <a:xfrm>
                  <a:off x="3512840" y="2184832"/>
                  <a:ext cx="1172160" cy="1172160"/>
                </a:xfrm>
                <a:prstGeom prst="halfFrame">
                  <a:avLst>
                    <a:gd name="adj1" fmla="val 7330"/>
                    <a:gd name="adj2" fmla="val 7330"/>
                  </a:avLst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" name="台形 68"/>
                <p:cNvSpPr/>
                <p:nvPr/>
              </p:nvSpPr>
              <p:spPr>
                <a:xfrm rot="16200000">
                  <a:off x="3028000" y="3491296"/>
                  <a:ext cx="997072" cy="152400"/>
                </a:xfrm>
                <a:prstGeom prst="trapezoid">
                  <a:avLst>
                    <a:gd name="adj" fmla="val 81850"/>
                  </a:avLst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円/楕円 69"/>
                <p:cNvSpPr/>
                <p:nvPr/>
              </p:nvSpPr>
              <p:spPr>
                <a:xfrm>
                  <a:off x="3448848" y="2096744"/>
                  <a:ext cx="294096" cy="294096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円/楕円 70"/>
                <p:cNvSpPr/>
                <p:nvPr/>
              </p:nvSpPr>
              <p:spPr>
                <a:xfrm>
                  <a:off x="3518952" y="2166848"/>
                  <a:ext cx="153888" cy="153888"/>
                </a:xfrm>
                <a:prstGeom prst="ellipse">
                  <a:avLst/>
                </a:pr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角丸四角形 71"/>
                <p:cNvSpPr/>
                <p:nvPr/>
              </p:nvSpPr>
              <p:spPr>
                <a:xfrm>
                  <a:off x="4520952" y="2121408"/>
                  <a:ext cx="880104" cy="199328"/>
                </a:xfrm>
                <a:prstGeom prst="roundRect">
                  <a:avLst/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9" name="グループ化 58"/>
            <p:cNvGrpSpPr/>
            <p:nvPr/>
          </p:nvGrpSpPr>
          <p:grpSpPr>
            <a:xfrm>
              <a:off x="1596486" y="4048240"/>
              <a:ext cx="367168" cy="1083454"/>
              <a:chOff x="6267235" y="4002014"/>
              <a:chExt cx="367168" cy="1083454"/>
            </a:xfrm>
            <a:grpFill/>
          </p:grpSpPr>
          <p:sp>
            <p:nvSpPr>
              <p:cNvPr id="61" name="正方形/長方形 60"/>
              <p:cNvSpPr/>
              <p:nvPr/>
            </p:nvSpPr>
            <p:spPr>
              <a:xfrm>
                <a:off x="6434149" y="4002014"/>
                <a:ext cx="33340" cy="423656"/>
              </a:xfrm>
              <a:prstGeom prst="rect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角丸四角形 61"/>
              <p:cNvSpPr/>
              <p:nvPr/>
            </p:nvSpPr>
            <p:spPr>
              <a:xfrm>
                <a:off x="6385307" y="4365254"/>
                <a:ext cx="131025" cy="53663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角丸四角形 62"/>
              <p:cNvSpPr/>
              <p:nvPr/>
            </p:nvSpPr>
            <p:spPr>
              <a:xfrm>
                <a:off x="6408454" y="4393497"/>
                <a:ext cx="84731" cy="480143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円/楕円 63"/>
              <p:cNvSpPr/>
              <p:nvPr/>
            </p:nvSpPr>
            <p:spPr>
              <a:xfrm>
                <a:off x="6305672" y="4756737"/>
                <a:ext cx="290294" cy="290294"/>
              </a:xfrm>
              <a:prstGeom prst="ellipse">
                <a:avLst/>
              </a:pr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ドーナツ 64"/>
              <p:cNvSpPr/>
              <p:nvPr/>
            </p:nvSpPr>
            <p:spPr>
              <a:xfrm>
                <a:off x="6267235" y="4718300"/>
                <a:ext cx="367168" cy="367168"/>
              </a:xfrm>
              <a:prstGeom prst="donut">
                <a:avLst>
                  <a:gd name="adj" fmla="val 15177"/>
                </a:avLst>
              </a:pr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78" name="円/楕円 77"/>
          <p:cNvSpPr/>
          <p:nvPr/>
        </p:nvSpPr>
        <p:spPr>
          <a:xfrm>
            <a:off x="1353646" y="2649681"/>
            <a:ext cx="1320956" cy="1320956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目標</a:t>
            </a:r>
            <a:r>
              <a:rPr kumimoji="1" lang="en-US" altLang="ja-JP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達成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9" name="角丸四角形 78"/>
          <p:cNvSpPr/>
          <p:nvPr/>
        </p:nvSpPr>
        <p:spPr>
          <a:xfrm>
            <a:off x="4429259" y="691910"/>
            <a:ext cx="4560459" cy="2644100"/>
          </a:xfrm>
          <a:prstGeom prst="roundRect">
            <a:avLst>
              <a:gd name="adj" fmla="val 11624"/>
            </a:avLst>
          </a:prstGeom>
          <a:solidFill>
            <a:srgbClr val="FFFF99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</a:t>
            </a:r>
            <a:r>
              <a:rPr lang="ja-JP" altLang="en-US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</a:t>
            </a:r>
            <a:r>
              <a:rPr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</a:t>
            </a:r>
            <a:r>
              <a:rPr lang="ja-JP" altLang="en-US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</a:t>
            </a:r>
            <a:r>
              <a:rPr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</a:t>
            </a:r>
            <a:r>
              <a:rPr lang="ja-JP" altLang="en-US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</a:t>
            </a:r>
            <a:r>
              <a:rPr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</a:t>
            </a:r>
            <a:r>
              <a:rPr lang="ja-JP" altLang="en-US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</a:t>
            </a:r>
            <a:r>
              <a:rPr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</a:t>
            </a:r>
            <a:r>
              <a:rPr lang="ja-JP" altLang="en-US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</a:t>
            </a:r>
            <a:endParaRPr lang="en-US" altLang="ja-JP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説明文説明文説明文説明文説明文</a:t>
            </a: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説明文説明文説明文説明文説明文</a:t>
            </a: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説明文説明文説明文説明文説明文</a:t>
            </a: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説明文説明文説明文説明文説明</a:t>
            </a:r>
            <a:r>
              <a:rPr lang="ja-JP" altLang="en-US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</a:t>
            </a:r>
            <a:endParaRPr lang="ja-JP" altLang="en-US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0786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円/楕円 29"/>
          <p:cNvSpPr/>
          <p:nvPr/>
        </p:nvSpPr>
        <p:spPr>
          <a:xfrm>
            <a:off x="5388533" y="3805229"/>
            <a:ext cx="1320956" cy="1320956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/>
        </p:nvSpPr>
        <p:spPr>
          <a:xfrm>
            <a:off x="225827" y="4174435"/>
            <a:ext cx="1320956" cy="1320956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円/楕円 21"/>
          <p:cNvSpPr/>
          <p:nvPr/>
        </p:nvSpPr>
        <p:spPr>
          <a:xfrm>
            <a:off x="1392041" y="4124650"/>
            <a:ext cx="1320956" cy="1320956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/>
        </p:nvSpPr>
        <p:spPr>
          <a:xfrm>
            <a:off x="1977487" y="3918562"/>
            <a:ext cx="1320956" cy="1320956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円/楕円 23"/>
          <p:cNvSpPr/>
          <p:nvPr/>
        </p:nvSpPr>
        <p:spPr>
          <a:xfrm>
            <a:off x="3767675" y="3758603"/>
            <a:ext cx="1320956" cy="1320956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3907257" y="4195800"/>
            <a:ext cx="1320956" cy="1320956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/楕円 25"/>
          <p:cNvSpPr/>
          <p:nvPr/>
        </p:nvSpPr>
        <p:spPr>
          <a:xfrm>
            <a:off x="3004725" y="3970637"/>
            <a:ext cx="1320956" cy="1320956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円/楕円 26"/>
          <p:cNvSpPr/>
          <p:nvPr/>
        </p:nvSpPr>
        <p:spPr>
          <a:xfrm>
            <a:off x="7817589" y="3999798"/>
            <a:ext cx="1320956" cy="1320956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円/楕円 27"/>
          <p:cNvSpPr/>
          <p:nvPr/>
        </p:nvSpPr>
        <p:spPr>
          <a:xfrm>
            <a:off x="4647895" y="3983766"/>
            <a:ext cx="1320956" cy="1320956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円/楕円 28"/>
          <p:cNvSpPr/>
          <p:nvPr/>
        </p:nvSpPr>
        <p:spPr>
          <a:xfrm>
            <a:off x="620702" y="3840765"/>
            <a:ext cx="1320956" cy="1320956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円/楕円 30"/>
          <p:cNvSpPr/>
          <p:nvPr/>
        </p:nvSpPr>
        <p:spPr>
          <a:xfrm>
            <a:off x="5425449" y="4231176"/>
            <a:ext cx="1320956" cy="1320956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円/楕円 31"/>
          <p:cNvSpPr/>
          <p:nvPr/>
        </p:nvSpPr>
        <p:spPr>
          <a:xfrm>
            <a:off x="6291280" y="4174317"/>
            <a:ext cx="1320956" cy="1320956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円/楕円 33"/>
          <p:cNvSpPr/>
          <p:nvPr/>
        </p:nvSpPr>
        <p:spPr>
          <a:xfrm>
            <a:off x="8417415" y="4144903"/>
            <a:ext cx="1320956" cy="1320956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円/楕円 34"/>
          <p:cNvSpPr/>
          <p:nvPr/>
        </p:nvSpPr>
        <p:spPr>
          <a:xfrm>
            <a:off x="6819444" y="3970637"/>
            <a:ext cx="1320956" cy="1320956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0" y="5304722"/>
            <a:ext cx="9906000" cy="1553278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片側の 2 つの角を丸めた四角形 13"/>
          <p:cNvSpPr/>
          <p:nvPr/>
        </p:nvSpPr>
        <p:spPr>
          <a:xfrm>
            <a:off x="416496" y="5661248"/>
            <a:ext cx="1440160" cy="1196752"/>
          </a:xfrm>
          <a:prstGeom prst="round2SameRect">
            <a:avLst>
              <a:gd name="adj1" fmla="val 17940"/>
              <a:gd name="adj2" fmla="val 0"/>
            </a:avLst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片側の 2 つの角を丸めた四角形 14"/>
          <p:cNvSpPr/>
          <p:nvPr/>
        </p:nvSpPr>
        <p:spPr>
          <a:xfrm>
            <a:off x="528172" y="5783580"/>
            <a:ext cx="1216808" cy="1074420"/>
          </a:xfrm>
          <a:prstGeom prst="round2Same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片側の 2 つの角を丸めた四角形 16"/>
          <p:cNvSpPr/>
          <p:nvPr/>
        </p:nvSpPr>
        <p:spPr>
          <a:xfrm rot="10800000">
            <a:off x="720698" y="5783580"/>
            <a:ext cx="847926" cy="957788"/>
          </a:xfrm>
          <a:prstGeom prst="round2Same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720698" y="5783580"/>
            <a:ext cx="847927" cy="741764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/>
          <p:cNvSpPr/>
          <p:nvPr/>
        </p:nvSpPr>
        <p:spPr>
          <a:xfrm>
            <a:off x="0" y="5365714"/>
            <a:ext cx="9906000" cy="48934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/>
          <p:cNvSpPr/>
          <p:nvPr/>
        </p:nvSpPr>
        <p:spPr>
          <a:xfrm>
            <a:off x="0" y="5013176"/>
            <a:ext cx="9906000" cy="36004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/>
          <p:cNvSpPr/>
          <p:nvPr/>
        </p:nvSpPr>
        <p:spPr>
          <a:xfrm>
            <a:off x="0" y="5091701"/>
            <a:ext cx="9906000" cy="4571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3" name="グループ化 32"/>
          <p:cNvGrpSpPr/>
          <p:nvPr/>
        </p:nvGrpSpPr>
        <p:grpSpPr>
          <a:xfrm>
            <a:off x="6507855" y="0"/>
            <a:ext cx="2835734" cy="3332984"/>
            <a:chOff x="3206114" y="2060848"/>
            <a:chExt cx="1394903" cy="1639501"/>
          </a:xfrm>
          <a:solidFill>
            <a:srgbClr val="0000FF"/>
          </a:solidFill>
        </p:grpSpPr>
        <p:grpSp>
          <p:nvGrpSpPr>
            <p:cNvPr id="36" name="グループ化 35"/>
            <p:cNvGrpSpPr/>
            <p:nvPr/>
          </p:nvGrpSpPr>
          <p:grpSpPr>
            <a:xfrm flipH="1">
              <a:off x="3909032" y="3196293"/>
              <a:ext cx="691985" cy="504056"/>
              <a:chOff x="3995144" y="3196293"/>
              <a:chExt cx="691985" cy="504056"/>
            </a:xfrm>
            <a:grpFill/>
          </p:grpSpPr>
          <p:sp>
            <p:nvSpPr>
              <p:cNvPr id="48" name="フレーム (半分) 47"/>
              <p:cNvSpPr/>
              <p:nvPr/>
            </p:nvSpPr>
            <p:spPr>
              <a:xfrm rot="18000000" flipH="1">
                <a:off x="3995144" y="3196293"/>
                <a:ext cx="504056" cy="504056"/>
              </a:xfrm>
              <a:prstGeom prst="halfFrame">
                <a:avLst>
                  <a:gd name="adj1" fmla="val 21945"/>
                  <a:gd name="adj2" fmla="val 21428"/>
                </a:avLst>
              </a:prstGeom>
              <a:solidFill>
                <a:schemeClr val="bg1"/>
              </a:solidFill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 rot="1800000">
                <a:off x="4327089" y="3293219"/>
                <a:ext cx="360040" cy="145801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0" name="グループ化 39"/>
            <p:cNvGrpSpPr/>
            <p:nvPr/>
          </p:nvGrpSpPr>
          <p:grpSpPr>
            <a:xfrm>
              <a:off x="3206114" y="3196293"/>
              <a:ext cx="691985" cy="504056"/>
              <a:chOff x="3204569" y="3196293"/>
              <a:chExt cx="691985" cy="504056"/>
            </a:xfrm>
            <a:grpFill/>
          </p:grpSpPr>
          <p:sp>
            <p:nvSpPr>
              <p:cNvPr id="46" name="フレーム (半分) 45"/>
              <p:cNvSpPr/>
              <p:nvPr/>
            </p:nvSpPr>
            <p:spPr>
              <a:xfrm rot="18000000" flipH="1">
                <a:off x="3204569" y="3196293"/>
                <a:ext cx="504056" cy="504056"/>
              </a:xfrm>
              <a:prstGeom prst="halfFrame">
                <a:avLst>
                  <a:gd name="adj1" fmla="val 21945"/>
                  <a:gd name="adj2" fmla="val 21428"/>
                </a:avLst>
              </a:prstGeom>
              <a:solidFill>
                <a:schemeClr val="bg1"/>
              </a:solidFill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 rot="1800000">
                <a:off x="3536514" y="3293219"/>
                <a:ext cx="360040" cy="145801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1" name="角丸四角形 40"/>
            <p:cNvSpPr/>
            <p:nvPr/>
          </p:nvSpPr>
          <p:spPr>
            <a:xfrm>
              <a:off x="3822214" y="2996084"/>
              <a:ext cx="173340" cy="5778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3854172" y="2060848"/>
              <a:ext cx="109425" cy="57606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" name="角丸四角形 42"/>
            <p:cNvSpPr/>
            <p:nvPr/>
          </p:nvSpPr>
          <p:spPr>
            <a:xfrm>
              <a:off x="3800872" y="2564904"/>
              <a:ext cx="216024" cy="72008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" name="角丸四角形 43"/>
            <p:cNvSpPr/>
            <p:nvPr/>
          </p:nvSpPr>
          <p:spPr>
            <a:xfrm>
              <a:off x="3854172" y="2638698"/>
              <a:ext cx="109425" cy="572493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" name="円/楕円 44"/>
            <p:cNvSpPr/>
            <p:nvPr/>
          </p:nvSpPr>
          <p:spPr>
            <a:xfrm>
              <a:off x="3861505" y="3410500"/>
              <a:ext cx="90716" cy="90716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50" name="角丸四角形 49"/>
          <p:cNvSpPr/>
          <p:nvPr/>
        </p:nvSpPr>
        <p:spPr>
          <a:xfrm>
            <a:off x="673721" y="599289"/>
            <a:ext cx="4999359" cy="2644100"/>
          </a:xfrm>
          <a:prstGeom prst="roundRect">
            <a:avLst>
              <a:gd name="adj" fmla="val 11624"/>
            </a:avLst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説明文説明文説明文説明文説明文</a:t>
            </a:r>
            <a:endParaRPr lang="en-US" altLang="ja-JP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説明文説明文説明文説明文説明文</a:t>
            </a: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説明文説明文説明文説明文説明文</a:t>
            </a: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説明文説明文説明文説明文説明文</a:t>
            </a: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説明文説明文説明文説明文説明文</a:t>
            </a:r>
            <a:endParaRPr lang="ja-JP" altLang="en-US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2849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円/楕円 29"/>
          <p:cNvSpPr/>
          <p:nvPr/>
        </p:nvSpPr>
        <p:spPr>
          <a:xfrm>
            <a:off x="5388533" y="3805229"/>
            <a:ext cx="1320956" cy="1320956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/>
        </p:nvSpPr>
        <p:spPr>
          <a:xfrm>
            <a:off x="225827" y="4174435"/>
            <a:ext cx="1320956" cy="1320956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円/楕円 21"/>
          <p:cNvSpPr/>
          <p:nvPr/>
        </p:nvSpPr>
        <p:spPr>
          <a:xfrm>
            <a:off x="1392041" y="4124650"/>
            <a:ext cx="1320956" cy="1320956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/>
        </p:nvSpPr>
        <p:spPr>
          <a:xfrm>
            <a:off x="1977487" y="3918562"/>
            <a:ext cx="1320956" cy="1320956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円/楕円 23"/>
          <p:cNvSpPr/>
          <p:nvPr/>
        </p:nvSpPr>
        <p:spPr>
          <a:xfrm>
            <a:off x="3767675" y="3758603"/>
            <a:ext cx="1320956" cy="1320956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3907257" y="4195800"/>
            <a:ext cx="1320956" cy="1320956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/楕円 25"/>
          <p:cNvSpPr/>
          <p:nvPr/>
        </p:nvSpPr>
        <p:spPr>
          <a:xfrm>
            <a:off x="3004725" y="3970637"/>
            <a:ext cx="1320956" cy="1320956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円/楕円 26"/>
          <p:cNvSpPr/>
          <p:nvPr/>
        </p:nvSpPr>
        <p:spPr>
          <a:xfrm>
            <a:off x="7817589" y="3999798"/>
            <a:ext cx="1320956" cy="1320956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円/楕円 27"/>
          <p:cNvSpPr/>
          <p:nvPr/>
        </p:nvSpPr>
        <p:spPr>
          <a:xfrm>
            <a:off x="4647895" y="3983766"/>
            <a:ext cx="1320956" cy="1320956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円/楕円 28"/>
          <p:cNvSpPr/>
          <p:nvPr/>
        </p:nvSpPr>
        <p:spPr>
          <a:xfrm>
            <a:off x="620702" y="3840765"/>
            <a:ext cx="1320956" cy="1320956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円/楕円 30"/>
          <p:cNvSpPr/>
          <p:nvPr/>
        </p:nvSpPr>
        <p:spPr>
          <a:xfrm>
            <a:off x="5425449" y="4231176"/>
            <a:ext cx="1320956" cy="1320956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円/楕円 31"/>
          <p:cNvSpPr/>
          <p:nvPr/>
        </p:nvSpPr>
        <p:spPr>
          <a:xfrm>
            <a:off x="6291280" y="4174317"/>
            <a:ext cx="1320956" cy="1320956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円/楕円 33"/>
          <p:cNvSpPr/>
          <p:nvPr/>
        </p:nvSpPr>
        <p:spPr>
          <a:xfrm>
            <a:off x="8417415" y="4144903"/>
            <a:ext cx="1320956" cy="1320956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円/楕円 34"/>
          <p:cNvSpPr/>
          <p:nvPr/>
        </p:nvSpPr>
        <p:spPr>
          <a:xfrm>
            <a:off x="6819444" y="3970637"/>
            <a:ext cx="1320956" cy="1320956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0" y="5304722"/>
            <a:ext cx="9906000" cy="1553278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片側の 2 つの角を丸めた四角形 13"/>
          <p:cNvSpPr/>
          <p:nvPr/>
        </p:nvSpPr>
        <p:spPr>
          <a:xfrm>
            <a:off x="416496" y="5661248"/>
            <a:ext cx="1440160" cy="1196752"/>
          </a:xfrm>
          <a:prstGeom prst="round2SameRect">
            <a:avLst>
              <a:gd name="adj1" fmla="val 17940"/>
              <a:gd name="adj2" fmla="val 0"/>
            </a:avLst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片側の 2 つの角を丸めた四角形 14"/>
          <p:cNvSpPr/>
          <p:nvPr/>
        </p:nvSpPr>
        <p:spPr>
          <a:xfrm>
            <a:off x="528172" y="5783580"/>
            <a:ext cx="1216808" cy="1074420"/>
          </a:xfrm>
          <a:prstGeom prst="round2Same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片側の 2 つの角を丸めた四角形 16"/>
          <p:cNvSpPr/>
          <p:nvPr/>
        </p:nvSpPr>
        <p:spPr>
          <a:xfrm rot="10800000">
            <a:off x="720698" y="5783580"/>
            <a:ext cx="847926" cy="957788"/>
          </a:xfrm>
          <a:prstGeom prst="round2Same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720698" y="5783580"/>
            <a:ext cx="847927" cy="741764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/>
          <p:cNvSpPr/>
          <p:nvPr/>
        </p:nvSpPr>
        <p:spPr>
          <a:xfrm>
            <a:off x="0" y="5365714"/>
            <a:ext cx="9906000" cy="48934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/>
          <p:cNvSpPr/>
          <p:nvPr/>
        </p:nvSpPr>
        <p:spPr>
          <a:xfrm>
            <a:off x="0" y="5013176"/>
            <a:ext cx="9906000" cy="36004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/>
          <p:cNvSpPr/>
          <p:nvPr/>
        </p:nvSpPr>
        <p:spPr>
          <a:xfrm>
            <a:off x="0" y="5091701"/>
            <a:ext cx="9906000" cy="4571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0" name="グループ化 49"/>
          <p:cNvGrpSpPr/>
          <p:nvPr/>
        </p:nvGrpSpPr>
        <p:grpSpPr>
          <a:xfrm>
            <a:off x="675818" y="-44822"/>
            <a:ext cx="1608157" cy="3214974"/>
            <a:chOff x="3060910" y="1367693"/>
            <a:chExt cx="801003" cy="1601339"/>
          </a:xfrm>
          <a:solidFill>
            <a:srgbClr val="0000FF"/>
          </a:solidFill>
        </p:grpSpPr>
        <p:grpSp>
          <p:nvGrpSpPr>
            <p:cNvPr id="51" name="グループ化 50"/>
            <p:cNvGrpSpPr/>
            <p:nvPr/>
          </p:nvGrpSpPr>
          <p:grpSpPr>
            <a:xfrm>
              <a:off x="3060910" y="2277047"/>
              <a:ext cx="801003" cy="691985"/>
              <a:chOff x="3060910" y="2277047"/>
              <a:chExt cx="801003" cy="691985"/>
            </a:xfrm>
            <a:grpFill/>
          </p:grpSpPr>
          <p:grpSp>
            <p:nvGrpSpPr>
              <p:cNvPr id="58" name="グループ化 57"/>
              <p:cNvGrpSpPr/>
              <p:nvPr/>
            </p:nvGrpSpPr>
            <p:grpSpPr>
              <a:xfrm rot="3600000" flipH="1">
                <a:off x="3263892" y="2371012"/>
                <a:ext cx="691985" cy="504056"/>
                <a:chOff x="3204569" y="3196293"/>
                <a:chExt cx="691985" cy="504056"/>
              </a:xfrm>
              <a:grpFill/>
            </p:grpSpPr>
            <p:sp>
              <p:nvSpPr>
                <p:cNvPr id="62" name="フレーム (半分) 61"/>
                <p:cNvSpPr/>
                <p:nvPr/>
              </p:nvSpPr>
              <p:spPr>
                <a:xfrm rot="18000000" flipH="1">
                  <a:off x="3204569" y="3196293"/>
                  <a:ext cx="504056" cy="504056"/>
                </a:xfrm>
                <a:prstGeom prst="halfFrame">
                  <a:avLst>
                    <a:gd name="adj1" fmla="val 21945"/>
                    <a:gd name="adj2" fmla="val 21428"/>
                  </a:avLst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" name="正方形/長方形 62"/>
                <p:cNvSpPr/>
                <p:nvPr/>
              </p:nvSpPr>
              <p:spPr>
                <a:xfrm rot="1800000">
                  <a:off x="3536514" y="3293219"/>
                  <a:ext cx="360040" cy="145801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9" name="グループ化 58"/>
              <p:cNvGrpSpPr/>
              <p:nvPr/>
            </p:nvGrpSpPr>
            <p:grpSpPr>
              <a:xfrm rot="18000000">
                <a:off x="2966945" y="2371012"/>
                <a:ext cx="691985" cy="504056"/>
                <a:chOff x="3204569" y="3196293"/>
                <a:chExt cx="691985" cy="504056"/>
              </a:xfrm>
              <a:grpFill/>
            </p:grpSpPr>
            <p:sp>
              <p:nvSpPr>
                <p:cNvPr id="60" name="フレーム (半分) 59"/>
                <p:cNvSpPr/>
                <p:nvPr/>
              </p:nvSpPr>
              <p:spPr>
                <a:xfrm rot="18000000" flipH="1">
                  <a:off x="3204569" y="3196293"/>
                  <a:ext cx="504056" cy="504056"/>
                </a:xfrm>
                <a:prstGeom prst="halfFrame">
                  <a:avLst>
                    <a:gd name="adj1" fmla="val 21945"/>
                    <a:gd name="adj2" fmla="val 21428"/>
                  </a:avLst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1" name="正方形/長方形 60"/>
                <p:cNvSpPr/>
                <p:nvPr/>
              </p:nvSpPr>
              <p:spPr>
                <a:xfrm rot="1800000">
                  <a:off x="3536514" y="3293219"/>
                  <a:ext cx="360040" cy="145801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52" name="角丸四角形 51"/>
            <p:cNvSpPr/>
            <p:nvPr/>
          </p:nvSpPr>
          <p:spPr>
            <a:xfrm>
              <a:off x="3374741" y="1914415"/>
              <a:ext cx="173340" cy="5778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" name="正方形/長方形 52"/>
            <p:cNvSpPr/>
            <p:nvPr/>
          </p:nvSpPr>
          <p:spPr>
            <a:xfrm>
              <a:off x="3406699" y="1367693"/>
              <a:ext cx="109425" cy="18755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" name="角丸四角形 53"/>
            <p:cNvSpPr/>
            <p:nvPr/>
          </p:nvSpPr>
          <p:spPr>
            <a:xfrm>
              <a:off x="3353399" y="1483235"/>
              <a:ext cx="216024" cy="72008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" name="角丸四角形 54"/>
            <p:cNvSpPr/>
            <p:nvPr/>
          </p:nvSpPr>
          <p:spPr>
            <a:xfrm>
              <a:off x="3406699" y="1557029"/>
              <a:ext cx="109425" cy="572493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" name="円/楕円 55"/>
            <p:cNvSpPr/>
            <p:nvPr/>
          </p:nvSpPr>
          <p:spPr>
            <a:xfrm>
              <a:off x="3416053" y="2328831"/>
              <a:ext cx="90716" cy="90716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64" name="角丸四角形 63"/>
          <p:cNvSpPr/>
          <p:nvPr/>
        </p:nvSpPr>
        <p:spPr>
          <a:xfrm>
            <a:off x="3791600" y="653848"/>
            <a:ext cx="4999359" cy="2644100"/>
          </a:xfrm>
          <a:prstGeom prst="roundRect">
            <a:avLst>
              <a:gd name="adj" fmla="val 11624"/>
            </a:avLst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説明文説明文説明文説明文説明文</a:t>
            </a:r>
            <a:endParaRPr lang="en-US" altLang="ja-JP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説明文説明文説明文説明文説明文</a:t>
            </a: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説明文説明文説明文説明文説明文</a:t>
            </a: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説明文説明文説明文説明文説明文</a:t>
            </a: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説明文説明文説明文説明文説明文</a:t>
            </a:r>
            <a:endParaRPr lang="ja-JP" altLang="en-US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5" name="円/楕円 64"/>
          <p:cNvSpPr/>
          <p:nvPr/>
        </p:nvSpPr>
        <p:spPr>
          <a:xfrm>
            <a:off x="952149" y="2714021"/>
            <a:ext cx="1055493" cy="1055493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目標</a:t>
            </a:r>
            <a:endParaRPr lang="en-US" altLang="ja-JP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達成</a:t>
            </a:r>
            <a:endParaRPr lang="ja-JP" altLang="en-US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822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203</Words>
  <Application>Microsoft Office PowerPoint</Application>
  <PresentationFormat>A4 210 x 297 mm</PresentationFormat>
  <Paragraphs>23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PPTX236_クレーン説明図</dc:title>
  <dc:subject>PPTX236_クレーン説明図</dc:subject>
  <dc:creator>http://www.digipot.net</dc:creator>
  <cp:lastModifiedBy/>
  <cp:revision>1</cp:revision>
  <dcterms:created xsi:type="dcterms:W3CDTF">2014-10-28T04:13:45Z</dcterms:created>
  <dcterms:modified xsi:type="dcterms:W3CDTF">2014-10-29T15:40:50Z</dcterms:modified>
  <cp:version>1</cp:version>
</cp:coreProperties>
</file>